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Mont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DEBUG KINGS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10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sng" strike="noStrike" dirty="0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F1D6C0-100E-7A50-D29A-80C2C475B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9" y="3361264"/>
            <a:ext cx="8952673" cy="5516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DCF46-3331-3007-59DD-08F60A5FE5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498" y="573315"/>
            <a:ext cx="6034102" cy="86762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239505" y="-4098901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4981767" y="5933616"/>
            <a:ext cx="1219559" cy="4281029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02464" y="-1409700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525286" y="1371847"/>
            <a:ext cx="7626482" cy="133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85"/>
              </a:lnSpc>
              <a:spcBef>
                <a:spcPct val="0"/>
              </a:spcBef>
            </a:pPr>
            <a:r>
              <a:rPr lang="en-US" sz="9685" u="sng" strike="noStrike" dirty="0">
                <a:solidFill>
                  <a:srgbClr val="FFFFFF"/>
                </a:solidFill>
                <a:latin typeface="League Spartan"/>
              </a:rPr>
              <a:t>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91D75-1044-EB7E-E0A9-24726F189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669" y="3023824"/>
            <a:ext cx="9630577" cy="5533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0BFBAC-259A-5E54-40BE-004656B21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0" y="1418302"/>
            <a:ext cx="7372908" cy="66558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16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12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sng" strike="noStrike" dirty="0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44638-04CD-80B6-BCC8-D80DE182E2B1}"/>
              </a:ext>
            </a:extLst>
          </p:cNvPr>
          <p:cNvSpPr txBox="1"/>
          <p:nvPr/>
        </p:nvSpPr>
        <p:spPr>
          <a:xfrm>
            <a:off x="373139" y="4800216"/>
            <a:ext cx="91386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Easy to use attractive 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Robust searching and multiple search options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Customizable settings to tailor user experience and easy navigation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6E1306-9FDA-F81F-9763-32DA559A6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946" y="1874865"/>
            <a:ext cx="8385574" cy="69262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573942" y="1390339"/>
            <a:ext cx="9323171" cy="5322843"/>
            <a:chOff x="-1219689" y="-1278861"/>
            <a:chExt cx="12430895" cy="7097124"/>
          </a:xfrm>
        </p:grpSpPr>
        <p:sp>
          <p:nvSpPr>
            <p:cNvPr id="4" name="TextBox 4"/>
            <p:cNvSpPr txBox="1"/>
            <p:nvPr/>
          </p:nvSpPr>
          <p:spPr>
            <a:xfrm>
              <a:off x="-1219689" y="-1278861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sng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7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3E2260-A516-9027-6260-441462526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942" y="2851250"/>
            <a:ext cx="10119003" cy="55343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799F8F-ACEE-A7A8-18B8-D8B5CB74D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9707">
            <a:off x="304800" y="2712952"/>
            <a:ext cx="6611200" cy="5367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97" y="230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55165" y="-3317244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28320" y="1860751"/>
            <a:ext cx="5970165" cy="199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 u="sng" dirty="0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sng" strike="noStrike" dirty="0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6C4B3-B2E8-E768-2ADC-010789262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61" y="4049744"/>
            <a:ext cx="8797560" cy="4748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6EE1D-BF0A-AB70-FE85-607D6E8E1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37" y="1736777"/>
            <a:ext cx="9257502" cy="6438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sng" strike="noStrike" dirty="0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333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OUR TEAM UTILIZED A VARIETY OF TECHNOLOGIES INCLUDING PROGRAMMING LANGUAGES LIKE JAVA AND PYTHON, AS WELL AS TOOLS LIKE GITHUB AND AWS. WE ARE ALSO USING HTML AND SQL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3361FB-ACFF-BBD0-2028-D3B27CE4D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59061"/>
            <a:ext cx="7847754" cy="4339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15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0172" y="3281917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94015" y="3278542"/>
            <a:ext cx="3535026" cy="4287833"/>
            <a:chOff x="699332" y="-34434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699332" y="-34434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72804" y="3255682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64693" y="5753886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ASHWIN NAIR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34213" y="6842860"/>
            <a:ext cx="1859198" cy="60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Garet"/>
              </a:rPr>
              <a:t>Lead 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53164" y="5746985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ABEL ABRAHAM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53164" y="6734664"/>
            <a:ext cx="2489030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Front End Developer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35000" y="5762058"/>
            <a:ext cx="2586320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RUBEN NEBU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35000" y="6886736"/>
            <a:ext cx="2133600" cy="283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Documentation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2C308C-2D42-6D30-1FB0-7AA0942BF741}"/>
              </a:ext>
            </a:extLst>
          </p:cNvPr>
          <p:cNvSpPr/>
          <p:nvPr/>
        </p:nvSpPr>
        <p:spPr>
          <a:xfrm>
            <a:off x="13413720" y="3598091"/>
            <a:ext cx="1751619" cy="18019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16875B-DE78-049E-6B3E-359252D94686}"/>
              </a:ext>
            </a:extLst>
          </p:cNvPr>
          <p:cNvSpPr/>
          <p:nvPr/>
        </p:nvSpPr>
        <p:spPr>
          <a:xfrm>
            <a:off x="7696200" y="3575663"/>
            <a:ext cx="1810776" cy="1915552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3B9BF1-35BA-DD10-2CF2-FA0BCB92C4F7}"/>
              </a:ext>
            </a:extLst>
          </p:cNvPr>
          <p:cNvSpPr/>
          <p:nvPr/>
        </p:nvSpPr>
        <p:spPr>
          <a:xfrm>
            <a:off x="2402081" y="3575663"/>
            <a:ext cx="1801229" cy="184679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87</Words>
  <Application>Microsoft Office PowerPoint</Application>
  <PresentationFormat>Custom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League Spartan</vt:lpstr>
      <vt:lpstr>Calibri</vt:lpstr>
      <vt:lpstr>Garet</vt:lpstr>
      <vt:lpstr>Arial</vt:lpstr>
      <vt:lpstr>Glacial Indifference Bold</vt:lpstr>
      <vt:lpstr>Mont Bold</vt:lpstr>
      <vt:lpstr>Garet Bold</vt:lpstr>
      <vt:lpstr>Poppins</vt:lpstr>
      <vt:lpstr>Blinker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Abel Abraham</dc:creator>
  <cp:lastModifiedBy>Abel Abraham</cp:lastModifiedBy>
  <cp:revision>5</cp:revision>
  <dcterms:created xsi:type="dcterms:W3CDTF">2006-08-16T00:00:00Z</dcterms:created>
  <dcterms:modified xsi:type="dcterms:W3CDTF">2023-10-28T06:21:14Z</dcterms:modified>
  <dc:identifier>DAFxrxF-qp8</dc:identifier>
</cp:coreProperties>
</file>